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60" r:id="rId61"/>
    <p:sldId id="359" r:id="rId62"/>
    <p:sldId id="352" r:id="rId63"/>
    <p:sldId id="353" r:id="rId64"/>
    <p:sldId id="336" r:id="rId65"/>
    <p:sldId id="337" r:id="rId66"/>
    <p:sldId id="317" r:id="rId67"/>
    <p:sldId id="318" r:id="rId68"/>
    <p:sldId id="311" r:id="rId69"/>
    <p:sldId id="309" r:id="rId70"/>
    <p:sldId id="310" r:id="rId71"/>
    <p:sldId id="308" r:id="rId72"/>
    <p:sldId id="307" r:id="rId73"/>
    <p:sldId id="299" r:id="rId74"/>
    <p:sldId id="306" r:id="rId75"/>
    <p:sldId id="300" r:id="rId76"/>
    <p:sldId id="305" r:id="rId77"/>
    <p:sldId id="301" r:id="rId78"/>
    <p:sldId id="285" r:id="rId79"/>
    <p:sldId id="287" r:id="rId80"/>
    <p:sldId id="294" r:id="rId81"/>
    <p:sldId id="289" r:id="rId82"/>
    <p:sldId id="293" r:id="rId83"/>
    <p:sldId id="295" r:id="rId84"/>
    <p:sldId id="298" r:id="rId85"/>
    <p:sldId id="292" r:id="rId86"/>
    <p:sldId id="291" r:id="rId87"/>
    <p:sldId id="314" r:id="rId88"/>
    <p:sldId id="304" r:id="rId89"/>
    <p:sldId id="283" r:id="rId90"/>
    <p:sldId id="284" r:id="rId91"/>
    <p:sldId id="288" r:id="rId92"/>
    <p:sldId id="276" r:id="rId93"/>
    <p:sldId id="279" r:id="rId94"/>
    <p:sldId id="278" r:id="rId95"/>
    <p:sldId id="280" r:id="rId96"/>
    <p:sldId id="282" r:id="rId97"/>
    <p:sldId id="268" r:id="rId98"/>
    <p:sldId id="267" r:id="rId99"/>
    <p:sldId id="266" r:id="rId100"/>
    <p:sldId id="265" r:id="rId101"/>
    <p:sldId id="258" r:id="rId102"/>
    <p:sldId id="263" r:id="rId103"/>
    <p:sldId id="264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7" Type="http://schemas.openxmlformats.org/officeDocument/2006/relationships/image" Target="../media/image588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7.png"/><Relationship Id="rId5" Type="http://schemas.openxmlformats.org/officeDocument/2006/relationships/image" Target="../media/image586.png"/><Relationship Id="rId4" Type="http://schemas.openxmlformats.org/officeDocument/2006/relationships/image" Target="../media/image5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jpe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jpeg"/><Relationship Id="rId5" Type="http://schemas.openxmlformats.org/officeDocument/2006/relationships/image" Target="../media/image274.jpeg"/><Relationship Id="rId4" Type="http://schemas.openxmlformats.org/officeDocument/2006/relationships/image" Target="../media/image27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eg"/><Relationship Id="rId7" Type="http://schemas.openxmlformats.org/officeDocument/2006/relationships/image" Target="../media/image28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jpeg"/><Relationship Id="rId5" Type="http://schemas.openxmlformats.org/officeDocument/2006/relationships/image" Target="../media/image278.jpeg"/><Relationship Id="rId4" Type="http://schemas.openxmlformats.org/officeDocument/2006/relationships/image" Target="../media/image27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310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94.png"/><Relationship Id="rId4" Type="http://schemas.openxmlformats.org/officeDocument/2006/relationships/image" Target="../media/image20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6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5" Type="http://schemas.openxmlformats.org/officeDocument/2006/relationships/image" Target="../media/image32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Relationship Id="rId14" Type="http://schemas.openxmlformats.org/officeDocument/2006/relationships/image" Target="../media/image32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12" Type="http://schemas.openxmlformats.org/officeDocument/2006/relationships/image" Target="../media/image338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11" Type="http://schemas.openxmlformats.org/officeDocument/2006/relationships/image" Target="../media/image302.png"/><Relationship Id="rId5" Type="http://schemas.openxmlformats.org/officeDocument/2006/relationships/image" Target="../media/image332.pn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26" Type="http://schemas.openxmlformats.org/officeDocument/2006/relationships/image" Target="../media/image330.png"/><Relationship Id="rId39" Type="http://schemas.openxmlformats.org/officeDocument/2006/relationships/image" Target="../media/image381.png"/><Relationship Id="rId21" Type="http://schemas.openxmlformats.org/officeDocument/2006/relationships/image" Target="../media/image364.png"/><Relationship Id="rId34" Type="http://schemas.openxmlformats.org/officeDocument/2006/relationships/image" Target="../media/image376.png"/><Relationship Id="rId42" Type="http://schemas.openxmlformats.org/officeDocument/2006/relationships/image" Target="../media/image384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6" Type="http://schemas.openxmlformats.org/officeDocument/2006/relationships/image" Target="../media/image359.png"/><Relationship Id="rId29" Type="http://schemas.openxmlformats.org/officeDocument/2006/relationships/image" Target="../media/image3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24" Type="http://schemas.openxmlformats.org/officeDocument/2006/relationships/image" Target="../media/image367.png"/><Relationship Id="rId32" Type="http://schemas.openxmlformats.org/officeDocument/2006/relationships/image" Target="../media/image374.png"/><Relationship Id="rId37" Type="http://schemas.openxmlformats.org/officeDocument/2006/relationships/image" Target="../media/image379.png"/><Relationship Id="rId40" Type="http://schemas.openxmlformats.org/officeDocument/2006/relationships/image" Target="../media/image382.png"/><Relationship Id="rId45" Type="http://schemas.openxmlformats.org/officeDocument/2006/relationships/image" Target="../media/image387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23" Type="http://schemas.openxmlformats.org/officeDocument/2006/relationships/image" Target="../media/image366.png"/><Relationship Id="rId28" Type="http://schemas.openxmlformats.org/officeDocument/2006/relationships/image" Target="../media/image370.png"/><Relationship Id="rId36" Type="http://schemas.openxmlformats.org/officeDocument/2006/relationships/image" Target="../media/image378.png"/><Relationship Id="rId10" Type="http://schemas.openxmlformats.org/officeDocument/2006/relationships/image" Target="../media/image353.png"/><Relationship Id="rId19" Type="http://schemas.openxmlformats.org/officeDocument/2006/relationships/image" Target="../media/image362.png"/><Relationship Id="rId31" Type="http://schemas.openxmlformats.org/officeDocument/2006/relationships/image" Target="../media/image373.png"/><Relationship Id="rId44" Type="http://schemas.openxmlformats.org/officeDocument/2006/relationships/image" Target="../media/image386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Relationship Id="rId22" Type="http://schemas.openxmlformats.org/officeDocument/2006/relationships/image" Target="../media/image365.png"/><Relationship Id="rId27" Type="http://schemas.openxmlformats.org/officeDocument/2006/relationships/image" Target="../media/image369.png"/><Relationship Id="rId30" Type="http://schemas.openxmlformats.org/officeDocument/2006/relationships/image" Target="../media/image372.png"/><Relationship Id="rId35" Type="http://schemas.openxmlformats.org/officeDocument/2006/relationships/image" Target="../media/image377.png"/><Relationship Id="rId43" Type="http://schemas.openxmlformats.org/officeDocument/2006/relationships/image" Target="../media/image385.png"/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5" Type="http://schemas.openxmlformats.org/officeDocument/2006/relationships/image" Target="../media/image368.png"/><Relationship Id="rId33" Type="http://schemas.openxmlformats.org/officeDocument/2006/relationships/image" Target="../media/image375.png"/><Relationship Id="rId38" Type="http://schemas.openxmlformats.org/officeDocument/2006/relationships/image" Target="../media/image380.png"/><Relationship Id="rId46" Type="http://schemas.openxmlformats.org/officeDocument/2006/relationships/image" Target="../media/image388.png"/><Relationship Id="rId20" Type="http://schemas.openxmlformats.org/officeDocument/2006/relationships/image" Target="../media/image363.png"/><Relationship Id="rId41" Type="http://schemas.openxmlformats.org/officeDocument/2006/relationships/image" Target="../media/image38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40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" Type="http://schemas.openxmlformats.org/officeDocument/2006/relationships/image" Target="../media/image389.png"/><Relationship Id="rId16" Type="http://schemas.openxmlformats.org/officeDocument/2006/relationships/image" Target="../media/image4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5" Type="http://schemas.openxmlformats.org/officeDocument/2006/relationships/image" Target="../media/image392.png"/><Relationship Id="rId15" Type="http://schemas.openxmlformats.org/officeDocument/2006/relationships/image" Target="../media/image402.png"/><Relationship Id="rId10" Type="http://schemas.openxmlformats.org/officeDocument/2006/relationships/image" Target="../media/image397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13" Type="http://schemas.openxmlformats.org/officeDocument/2006/relationships/image" Target="../media/image413.png"/><Relationship Id="rId18" Type="http://schemas.openxmlformats.org/officeDocument/2006/relationships/image" Target="../media/image418.png"/><Relationship Id="rId3" Type="http://schemas.openxmlformats.org/officeDocument/2006/relationships/image" Target="../media/image330.png"/><Relationship Id="rId21" Type="http://schemas.openxmlformats.org/officeDocument/2006/relationships/image" Target="../media/image421.png"/><Relationship Id="rId7" Type="http://schemas.openxmlformats.org/officeDocument/2006/relationships/image" Target="../media/image407.png"/><Relationship Id="rId12" Type="http://schemas.openxmlformats.org/officeDocument/2006/relationships/image" Target="../media/image412.png"/><Relationship Id="rId17" Type="http://schemas.openxmlformats.org/officeDocument/2006/relationships/image" Target="../media/image417.png"/><Relationship Id="rId2" Type="http://schemas.openxmlformats.org/officeDocument/2006/relationships/image" Target="../media/image368.png"/><Relationship Id="rId16" Type="http://schemas.openxmlformats.org/officeDocument/2006/relationships/image" Target="../media/image416.png"/><Relationship Id="rId20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6.png"/><Relationship Id="rId11" Type="http://schemas.openxmlformats.org/officeDocument/2006/relationships/image" Target="../media/image411.png"/><Relationship Id="rId5" Type="http://schemas.openxmlformats.org/officeDocument/2006/relationships/image" Target="../media/image370.png"/><Relationship Id="rId15" Type="http://schemas.openxmlformats.org/officeDocument/2006/relationships/image" Target="../media/image415.png"/><Relationship Id="rId10" Type="http://schemas.openxmlformats.org/officeDocument/2006/relationships/image" Target="../media/image410.png"/><Relationship Id="rId19" Type="http://schemas.openxmlformats.org/officeDocument/2006/relationships/image" Target="../media/image419.png"/><Relationship Id="rId4" Type="http://schemas.openxmlformats.org/officeDocument/2006/relationships/image" Target="../media/image369.png"/><Relationship Id="rId9" Type="http://schemas.openxmlformats.org/officeDocument/2006/relationships/image" Target="../media/image409.png"/><Relationship Id="rId14" Type="http://schemas.openxmlformats.org/officeDocument/2006/relationships/image" Target="../media/image41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13" Type="http://schemas.openxmlformats.org/officeDocument/2006/relationships/image" Target="../media/image431.png"/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12" Type="http://schemas.openxmlformats.org/officeDocument/2006/relationships/image" Target="../media/image430.png"/><Relationship Id="rId17" Type="http://schemas.openxmlformats.org/officeDocument/2006/relationships/image" Target="../media/image435.png"/><Relationship Id="rId2" Type="http://schemas.openxmlformats.org/officeDocument/2006/relationships/image" Target="../media/image422.png"/><Relationship Id="rId16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6.png"/><Relationship Id="rId11" Type="http://schemas.openxmlformats.org/officeDocument/2006/relationships/image" Target="../media/image370.png"/><Relationship Id="rId5" Type="http://schemas.openxmlformats.org/officeDocument/2006/relationships/image" Target="../media/image425.png"/><Relationship Id="rId15" Type="http://schemas.openxmlformats.org/officeDocument/2006/relationships/image" Target="../media/image433.png"/><Relationship Id="rId10" Type="http://schemas.openxmlformats.org/officeDocument/2006/relationships/image" Target="../media/image369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Relationship Id="rId14" Type="http://schemas.openxmlformats.org/officeDocument/2006/relationships/image" Target="../media/image43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37.png"/><Relationship Id="rId7" Type="http://schemas.openxmlformats.org/officeDocument/2006/relationships/image" Target="../media/image440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2.png"/><Relationship Id="rId18" Type="http://schemas.openxmlformats.org/officeDocument/2006/relationships/image" Target="../media/image457.png"/><Relationship Id="rId26" Type="http://schemas.openxmlformats.org/officeDocument/2006/relationships/image" Target="../media/image465.png"/><Relationship Id="rId39" Type="http://schemas.openxmlformats.org/officeDocument/2006/relationships/image" Target="../media/image432.png"/><Relationship Id="rId21" Type="http://schemas.openxmlformats.org/officeDocument/2006/relationships/image" Target="../media/image460.png"/><Relationship Id="rId34" Type="http://schemas.openxmlformats.org/officeDocument/2006/relationships/image" Target="../media/image473.png"/><Relationship Id="rId42" Type="http://schemas.openxmlformats.org/officeDocument/2006/relationships/image" Target="../media/image480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6" Type="http://schemas.openxmlformats.org/officeDocument/2006/relationships/image" Target="../media/image455.png"/><Relationship Id="rId20" Type="http://schemas.openxmlformats.org/officeDocument/2006/relationships/image" Target="../media/image459.png"/><Relationship Id="rId29" Type="http://schemas.openxmlformats.org/officeDocument/2006/relationships/image" Target="../media/image468.png"/><Relationship Id="rId41" Type="http://schemas.openxmlformats.org/officeDocument/2006/relationships/image" Target="../media/image4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11" Type="http://schemas.openxmlformats.org/officeDocument/2006/relationships/image" Target="../media/image450.png"/><Relationship Id="rId24" Type="http://schemas.openxmlformats.org/officeDocument/2006/relationships/image" Target="../media/image463.png"/><Relationship Id="rId32" Type="http://schemas.openxmlformats.org/officeDocument/2006/relationships/image" Target="../media/image471.png"/><Relationship Id="rId37" Type="http://schemas.openxmlformats.org/officeDocument/2006/relationships/image" Target="../media/image476.png"/><Relationship Id="rId40" Type="http://schemas.openxmlformats.org/officeDocument/2006/relationships/image" Target="../media/image478.png"/><Relationship Id="rId5" Type="http://schemas.openxmlformats.org/officeDocument/2006/relationships/image" Target="../media/image444.png"/><Relationship Id="rId15" Type="http://schemas.openxmlformats.org/officeDocument/2006/relationships/image" Target="../media/image454.png"/><Relationship Id="rId23" Type="http://schemas.openxmlformats.org/officeDocument/2006/relationships/image" Target="../media/image462.png"/><Relationship Id="rId28" Type="http://schemas.openxmlformats.org/officeDocument/2006/relationships/image" Target="../media/image467.png"/><Relationship Id="rId36" Type="http://schemas.openxmlformats.org/officeDocument/2006/relationships/image" Target="../media/image475.png"/><Relationship Id="rId10" Type="http://schemas.openxmlformats.org/officeDocument/2006/relationships/image" Target="../media/image449.png"/><Relationship Id="rId19" Type="http://schemas.openxmlformats.org/officeDocument/2006/relationships/image" Target="../media/image458.png"/><Relationship Id="rId31" Type="http://schemas.openxmlformats.org/officeDocument/2006/relationships/image" Target="../media/image470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Relationship Id="rId14" Type="http://schemas.openxmlformats.org/officeDocument/2006/relationships/image" Target="../media/image453.png"/><Relationship Id="rId22" Type="http://schemas.openxmlformats.org/officeDocument/2006/relationships/image" Target="../media/image461.png"/><Relationship Id="rId27" Type="http://schemas.openxmlformats.org/officeDocument/2006/relationships/image" Target="../media/image466.png"/><Relationship Id="rId30" Type="http://schemas.openxmlformats.org/officeDocument/2006/relationships/image" Target="../media/image469.png"/><Relationship Id="rId35" Type="http://schemas.openxmlformats.org/officeDocument/2006/relationships/image" Target="../media/image474.png"/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12" Type="http://schemas.openxmlformats.org/officeDocument/2006/relationships/image" Target="../media/image451.png"/><Relationship Id="rId17" Type="http://schemas.openxmlformats.org/officeDocument/2006/relationships/image" Target="../media/image456.png"/><Relationship Id="rId25" Type="http://schemas.openxmlformats.org/officeDocument/2006/relationships/image" Target="../media/image464.png"/><Relationship Id="rId33" Type="http://schemas.openxmlformats.org/officeDocument/2006/relationships/image" Target="../media/image472.png"/><Relationship Id="rId38" Type="http://schemas.openxmlformats.org/officeDocument/2006/relationships/image" Target="../media/image4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5.png"/><Relationship Id="rId5" Type="http://schemas.openxmlformats.org/officeDocument/2006/relationships/image" Target="../media/image433.png"/><Relationship Id="rId4" Type="http://schemas.openxmlformats.org/officeDocument/2006/relationships/image" Target="../media/image434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png"/><Relationship Id="rId18" Type="http://schemas.openxmlformats.org/officeDocument/2006/relationships/image" Target="../media/image498.png"/><Relationship Id="rId26" Type="http://schemas.openxmlformats.org/officeDocument/2006/relationships/image" Target="../media/image434.png"/><Relationship Id="rId39" Type="http://schemas.openxmlformats.org/officeDocument/2006/relationships/image" Target="../media/image517.png"/><Relationship Id="rId21" Type="http://schemas.openxmlformats.org/officeDocument/2006/relationships/image" Target="../media/image501.png"/><Relationship Id="rId34" Type="http://schemas.openxmlformats.org/officeDocument/2006/relationships/image" Target="../media/image513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29" Type="http://schemas.openxmlformats.org/officeDocument/2006/relationships/image" Target="../media/image508.png"/><Relationship Id="rId41" Type="http://schemas.openxmlformats.org/officeDocument/2006/relationships/image" Target="../media/image5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24" Type="http://schemas.openxmlformats.org/officeDocument/2006/relationships/image" Target="../media/image504.png"/><Relationship Id="rId32" Type="http://schemas.openxmlformats.org/officeDocument/2006/relationships/image" Target="../media/image511.png"/><Relationship Id="rId37" Type="http://schemas.openxmlformats.org/officeDocument/2006/relationships/image" Target="../media/image435.png"/><Relationship Id="rId40" Type="http://schemas.openxmlformats.org/officeDocument/2006/relationships/image" Target="../media/image518.png"/><Relationship Id="rId5" Type="http://schemas.openxmlformats.org/officeDocument/2006/relationships/image" Target="../media/image486.png"/><Relationship Id="rId15" Type="http://schemas.openxmlformats.org/officeDocument/2006/relationships/image" Target="../media/image433.png"/><Relationship Id="rId23" Type="http://schemas.openxmlformats.org/officeDocument/2006/relationships/image" Target="../media/image503.png"/><Relationship Id="rId28" Type="http://schemas.openxmlformats.org/officeDocument/2006/relationships/image" Target="../media/image507.png"/><Relationship Id="rId36" Type="http://schemas.openxmlformats.org/officeDocument/2006/relationships/image" Target="../media/image515.png"/><Relationship Id="rId10" Type="http://schemas.openxmlformats.org/officeDocument/2006/relationships/image" Target="../media/image491.png"/><Relationship Id="rId19" Type="http://schemas.openxmlformats.org/officeDocument/2006/relationships/image" Target="../media/image499.png"/><Relationship Id="rId31" Type="http://schemas.openxmlformats.org/officeDocument/2006/relationships/image" Target="../media/image510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Relationship Id="rId14" Type="http://schemas.openxmlformats.org/officeDocument/2006/relationships/image" Target="../media/image495.png"/><Relationship Id="rId22" Type="http://schemas.openxmlformats.org/officeDocument/2006/relationships/image" Target="../media/image502.png"/><Relationship Id="rId27" Type="http://schemas.openxmlformats.org/officeDocument/2006/relationships/image" Target="../media/image506.png"/><Relationship Id="rId30" Type="http://schemas.openxmlformats.org/officeDocument/2006/relationships/image" Target="../media/image509.png"/><Relationship Id="rId35" Type="http://schemas.openxmlformats.org/officeDocument/2006/relationships/image" Target="../media/image514.png"/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12" Type="http://schemas.openxmlformats.org/officeDocument/2006/relationships/image" Target="../media/image493.png"/><Relationship Id="rId17" Type="http://schemas.openxmlformats.org/officeDocument/2006/relationships/image" Target="../media/image497.png"/><Relationship Id="rId25" Type="http://schemas.openxmlformats.org/officeDocument/2006/relationships/image" Target="../media/image505.png"/><Relationship Id="rId33" Type="http://schemas.openxmlformats.org/officeDocument/2006/relationships/image" Target="../media/image512.png"/><Relationship Id="rId38" Type="http://schemas.openxmlformats.org/officeDocument/2006/relationships/image" Target="../media/image5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21.png"/><Relationship Id="rId7" Type="http://schemas.openxmlformats.org/officeDocument/2006/relationships/image" Target="../media/image524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3.png"/><Relationship Id="rId5" Type="http://schemas.openxmlformats.org/officeDocument/2006/relationships/image" Target="../media/image428.png"/><Relationship Id="rId4" Type="http://schemas.openxmlformats.org/officeDocument/2006/relationships/image" Target="../media/image522.png"/><Relationship Id="rId9" Type="http://schemas.openxmlformats.org/officeDocument/2006/relationships/image" Target="../media/image4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1.png"/><Relationship Id="rId7" Type="http://schemas.openxmlformats.org/officeDocument/2006/relationships/image" Target="../media/image427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4.png"/><Relationship Id="rId5" Type="http://schemas.openxmlformats.org/officeDocument/2006/relationships/image" Target="../media/image533.png"/><Relationship Id="rId4" Type="http://schemas.openxmlformats.org/officeDocument/2006/relationships/image" Target="../media/image532.png"/><Relationship Id="rId9" Type="http://schemas.openxmlformats.org/officeDocument/2006/relationships/image" Target="../media/image5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538.png"/><Relationship Id="rId7" Type="http://schemas.openxmlformats.org/officeDocument/2006/relationships/image" Target="../media/image542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1.png"/><Relationship Id="rId11" Type="http://schemas.openxmlformats.org/officeDocument/2006/relationships/image" Target="../media/image546.png"/><Relationship Id="rId5" Type="http://schemas.openxmlformats.org/officeDocument/2006/relationships/image" Target="../media/image540.png"/><Relationship Id="rId10" Type="http://schemas.openxmlformats.org/officeDocument/2006/relationships/image" Target="../media/image545.png"/><Relationship Id="rId4" Type="http://schemas.openxmlformats.org/officeDocument/2006/relationships/image" Target="../media/image539.png"/><Relationship Id="rId9" Type="http://schemas.openxmlformats.org/officeDocument/2006/relationships/image" Target="../media/image5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336.png"/><Relationship Id="rId7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1.png"/><Relationship Id="rId5" Type="http://schemas.openxmlformats.org/officeDocument/2006/relationships/image" Target="../media/image404.png"/><Relationship Id="rId4" Type="http://schemas.openxmlformats.org/officeDocument/2006/relationships/image" Target="../media/image34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3.png"/><Relationship Id="rId5" Type="http://schemas.openxmlformats.org/officeDocument/2006/relationships/image" Target="../media/image552.png"/><Relationship Id="rId4" Type="http://schemas.openxmlformats.org/officeDocument/2006/relationships/image" Target="../media/image5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560.png"/><Relationship Id="rId7" Type="http://schemas.openxmlformats.org/officeDocument/2006/relationships/image" Target="../media/image56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3.png"/><Relationship Id="rId5" Type="http://schemas.openxmlformats.org/officeDocument/2006/relationships/image" Target="../media/image562.png"/><Relationship Id="rId4" Type="http://schemas.openxmlformats.org/officeDocument/2006/relationships/image" Target="../media/image561.png"/><Relationship Id="rId9" Type="http://schemas.openxmlformats.org/officeDocument/2006/relationships/image" Target="../media/image5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569.png"/><Relationship Id="rId7" Type="http://schemas.openxmlformats.org/officeDocument/2006/relationships/image" Target="../media/image572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71.png"/><Relationship Id="rId10" Type="http://schemas.openxmlformats.org/officeDocument/2006/relationships/image" Target="../media/image575.png"/><Relationship Id="rId4" Type="http://schemas.openxmlformats.org/officeDocument/2006/relationships/image" Target="../media/image570.png"/><Relationship Id="rId9" Type="http://schemas.openxmlformats.org/officeDocument/2006/relationships/image" Target="../media/image57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CBB2CFB-526B-4D5C-AD1B-99961FC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CF8D2-4A99-CD45-371B-51A23C2DD4F0}"/>
              </a:ext>
            </a:extLst>
          </p:cNvPr>
          <p:cNvSpPr/>
          <p:nvPr/>
        </p:nvSpPr>
        <p:spPr>
          <a:xfrm>
            <a:off x="3224497" y="941294"/>
            <a:ext cx="372405" cy="2752165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7F417-AEB8-5814-1166-2B0D5099107D}"/>
              </a:ext>
            </a:extLst>
          </p:cNvPr>
          <p:cNvSpPr/>
          <p:nvPr/>
        </p:nvSpPr>
        <p:spPr>
          <a:xfrm>
            <a:off x="3783106" y="1697481"/>
            <a:ext cx="80293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86FE6-7420-7111-57B7-3B94AAFE890D}"/>
              </a:ext>
            </a:extLst>
          </p:cNvPr>
          <p:cNvSpPr/>
          <p:nvPr/>
        </p:nvSpPr>
        <p:spPr>
          <a:xfrm>
            <a:off x="4140917" y="2809105"/>
            <a:ext cx="48020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487" y="2835668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906" y="2779459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1200192" y="18497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-1.45745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DB588F2-A0C3-C0B3-8F6A-CB117EB14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2" y="4671929"/>
            <a:ext cx="2375044" cy="21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57BFFE-E363-B7C8-074C-57A62D071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95" y="2066132"/>
            <a:ext cx="2337999" cy="21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039968-D233-79A8-5256-A5F3534F5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74" y="2686222"/>
            <a:ext cx="2303718" cy="1658677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DD6CAB7-8650-8988-1890-07CD51CC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90" y="4950691"/>
            <a:ext cx="3143174" cy="136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047EC90-393F-27B1-79ED-58A6A086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74" y="2646461"/>
            <a:ext cx="1505160" cy="25530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254332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8885738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84" y="3174250"/>
            <a:ext cx="1700370" cy="1717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2118090" y="219080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-1.41134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BA3EEA1-4FC6-3F65-F0EB-CD10B503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860" y="2646461"/>
            <a:ext cx="1700370" cy="156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673E25-4A4E-73D6-593D-E77340589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848" y="2454935"/>
            <a:ext cx="2301012" cy="1974517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004747E-F61C-6571-5A2C-8936556B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752" y="4693582"/>
            <a:ext cx="2682875" cy="121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436F573-DFB4-6DDE-8CAC-5363C79C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98" y="1317714"/>
            <a:ext cx="2487776" cy="228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7A9F1F9-85DB-458C-09F3-FFF576F8F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74" y="4171246"/>
            <a:ext cx="2402753" cy="22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0C7A75-7390-84CF-4E58-9FE7F1AD2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31" y="1569108"/>
            <a:ext cx="2674948" cy="20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3820760" y="11541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6863016" y="11541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008" y="414230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051" y="1660216"/>
            <a:ext cx="2918302" cy="2424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7B1EF-A509-29E3-5E26-8B61E79F4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789" y="1431112"/>
            <a:ext cx="2015033" cy="242443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72E767E-98AB-E6C2-E5E1-BF3F8CD77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789" y="4132547"/>
            <a:ext cx="2041175" cy="18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DA72B-293A-0122-ADAB-C84F1D268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266" y="1648739"/>
            <a:ext cx="2338134" cy="2415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C20E9EE-897A-95DA-27A2-1CA18D670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083" y="4486408"/>
            <a:ext cx="2158911" cy="18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F1E8ED0-03F3-BC5A-E4EC-A8EB96482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68" y="4350327"/>
            <a:ext cx="2234781" cy="205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D7CE071-21D2-5DB9-E665-F72760EC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74" y="1958478"/>
            <a:ext cx="2044119" cy="188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ABFAF5-3399-8212-8AED-30CAB64BA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668" y="1581978"/>
            <a:ext cx="2372568" cy="26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F80FA3-5949-7C01-5012-F081FD02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82" y="2244436"/>
            <a:ext cx="2382844" cy="28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100527</TotalTime>
  <Words>1806</Words>
  <Application>Microsoft Office PowerPoint</Application>
  <PresentationFormat>Widescreen</PresentationFormat>
  <Paragraphs>436</Paragraphs>
  <Slides>103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403</cp:revision>
  <dcterms:created xsi:type="dcterms:W3CDTF">2023-07-26T17:49:20Z</dcterms:created>
  <dcterms:modified xsi:type="dcterms:W3CDTF">2025-07-01T04:16:45Z</dcterms:modified>
</cp:coreProperties>
</file>